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8" r:id="rId2"/>
    <p:sldId id="280" r:id="rId3"/>
    <p:sldId id="291" r:id="rId4"/>
    <p:sldId id="293" r:id="rId5"/>
    <p:sldId id="283" r:id="rId6"/>
    <p:sldId id="279" r:id="rId7"/>
    <p:sldId id="285" r:id="rId8"/>
    <p:sldId id="296" r:id="rId9"/>
    <p:sldId id="284" r:id="rId10"/>
    <p:sldId id="260" r:id="rId11"/>
    <p:sldId id="269" r:id="rId12"/>
    <p:sldId id="282" r:id="rId13"/>
    <p:sldId id="287" r:id="rId14"/>
    <p:sldId id="275" r:id="rId15"/>
    <p:sldId id="289" r:id="rId16"/>
    <p:sldId id="292" r:id="rId17"/>
    <p:sldId id="295" r:id="rId1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FF"/>
    <a:srgbClr val="FF9E25"/>
    <a:srgbClr val="0000FF"/>
    <a:srgbClr val="4DA72E"/>
    <a:srgbClr val="C00000"/>
    <a:srgbClr val="10AEFD"/>
    <a:srgbClr val="DB9758"/>
    <a:srgbClr val="F71252"/>
    <a:srgbClr val="119D58"/>
    <a:srgbClr val="698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9"/>
    <p:restoredTop sz="94737"/>
  </p:normalViewPr>
  <p:slideViewPr>
    <p:cSldViewPr snapToGrid="0" showGuides="1">
      <p:cViewPr>
        <p:scale>
          <a:sx n="113" d="100"/>
          <a:sy n="113" d="100"/>
        </p:scale>
        <p:origin x="1168" y="424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52.png>
</file>

<file path=ppt/media/image53.png>
</file>

<file path=ppt/media/image55.png>
</file>

<file path=ppt/media/image59.png>
</file>

<file path=ppt/media/image60.png>
</file>

<file path=ppt/media/image6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12/08/2024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7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13" Type="http://schemas.openxmlformats.org/officeDocument/2006/relationships/image" Target="../media/image36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12" Type="http://schemas.openxmlformats.org/officeDocument/2006/relationships/image" Target="../media/image35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11" Type="http://schemas.openxmlformats.org/officeDocument/2006/relationships/image" Target="../media/image34.emf"/><Relationship Id="rId5" Type="http://schemas.openxmlformats.org/officeDocument/2006/relationships/image" Target="../media/image28.emf"/><Relationship Id="rId15" Type="http://schemas.openxmlformats.org/officeDocument/2006/relationships/image" Target="../media/image38.emf"/><Relationship Id="rId10" Type="http://schemas.openxmlformats.org/officeDocument/2006/relationships/image" Target="../media/image33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Relationship Id="rId14" Type="http://schemas.openxmlformats.org/officeDocument/2006/relationships/image" Target="../media/image3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5" Type="http://schemas.openxmlformats.org/officeDocument/2006/relationships/image" Target="../media/image42.emf"/><Relationship Id="rId10" Type="http://schemas.openxmlformats.org/officeDocument/2006/relationships/image" Target="../media/image47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AAD450A-A989-2E87-3597-7887012D8F86}"/>
              </a:ext>
            </a:extLst>
          </p:cNvPr>
          <p:cNvSpPr/>
          <p:nvPr/>
        </p:nvSpPr>
        <p:spPr>
          <a:xfrm>
            <a:off x="1659135" y="863761"/>
            <a:ext cx="266453" cy="355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428D39FF-6BAF-00D4-7BFB-2AFD161EFD62}"/>
              </a:ext>
            </a:extLst>
          </p:cNvPr>
          <p:cNvGrpSpPr/>
          <p:nvPr/>
        </p:nvGrpSpPr>
        <p:grpSpPr>
          <a:xfrm>
            <a:off x="1640367" y="863761"/>
            <a:ext cx="514718" cy="3559623"/>
            <a:chOff x="1804818" y="863761"/>
            <a:chExt cx="514718" cy="35596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B283032-B31D-F83E-FD17-1467469647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4676" t="17311" r="61682" b="62347"/>
            <a:stretch/>
          </p:blipFill>
          <p:spPr>
            <a:xfrm>
              <a:off x="1819862" y="1117678"/>
              <a:ext cx="349803" cy="110970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15B429-A87F-442B-D4AD-F44B8D870D4F}"/>
                </a:ext>
              </a:extLst>
            </p:cNvPr>
            <p:cNvSpPr txBox="1"/>
            <p:nvPr/>
          </p:nvSpPr>
          <p:spPr>
            <a:xfrm>
              <a:off x="2072352" y="1117677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2F77F6-6615-AA9A-EDE4-9AFE0E65CC01}"/>
                </a:ext>
              </a:extLst>
            </p:cNvPr>
            <p:cNvSpPr txBox="1"/>
            <p:nvPr/>
          </p:nvSpPr>
          <p:spPr>
            <a:xfrm>
              <a:off x="2068665" y="3558939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*2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356746A-2384-DF47-7E57-618DF55E0E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4626" t="11544" r="61681" b="86475"/>
            <a:stretch/>
          </p:blipFill>
          <p:spPr>
            <a:xfrm>
              <a:off x="1820500" y="863761"/>
              <a:ext cx="354684" cy="10808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276AFA9-42D5-8FA5-6275-760FAF7E2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4585" t="39479" r="61682" b="58348"/>
            <a:stretch/>
          </p:blipFill>
          <p:spPr>
            <a:xfrm>
              <a:off x="1817325" y="2311338"/>
              <a:ext cx="358497" cy="1185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060F416-B09D-39B0-14BC-F1B88CD18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4585" t="44008" r="61682" b="54178"/>
            <a:stretch/>
          </p:blipFill>
          <p:spPr>
            <a:xfrm>
              <a:off x="1819862" y="2508623"/>
              <a:ext cx="358497" cy="989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C61F54D-A12D-9E0D-FAE1-EC3A1C3F7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4686" t="46155" r="61681" b="49896"/>
            <a:stretch/>
          </p:blipFill>
          <p:spPr>
            <a:xfrm>
              <a:off x="1826760" y="2591553"/>
              <a:ext cx="348915" cy="21544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FAC3B06-63C4-8C34-C7EC-1D0E549C9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34495" t="75462" r="61681" b="18230"/>
            <a:stretch/>
          </p:blipFill>
          <p:spPr>
            <a:xfrm>
              <a:off x="1804818" y="4079247"/>
              <a:ext cx="367192" cy="344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729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51131</TotalTime>
  <Words>326</Words>
  <Application>Microsoft Macintosh PowerPoint</Application>
  <PresentationFormat>Widescreen</PresentationFormat>
  <Paragraphs>150</Paragraphs>
  <Slides>17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194</cp:revision>
  <dcterms:created xsi:type="dcterms:W3CDTF">2024-04-22T11:19:00Z</dcterms:created>
  <dcterms:modified xsi:type="dcterms:W3CDTF">2024-08-12T12:26:46Z</dcterms:modified>
</cp:coreProperties>
</file>

<file path=docProps/thumbnail.jpeg>
</file>